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74B0A-AF7A-4BF2-9EE2-AC1C7085D464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3D810-A651-4432-8F92-8DC6A7F45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0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新年新气象，为经济发展开好局起好步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3D810-A651-4432-8F92-8DC6A7F455A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947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16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38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64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33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678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708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6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537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05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16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73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61F26-9B67-42D8-82F8-22D919A9F66E}" type="datetimeFigureOut">
              <a:rPr lang="zh-CN" altLang="en-US" smtClean="0"/>
              <a:t>2023/7/21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1ADB6-92C1-4636-81BE-51F280D70D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22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奋力新开局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26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98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</Words>
  <Application>Microsoft Office PowerPoint</Application>
  <PresentationFormat>宽屏</PresentationFormat>
  <Paragraphs>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奋力新开局</vt:lpstr>
      <vt:lpstr>PowerPoint 演示文稿</vt:lpstr>
    </vt:vector>
  </TitlesOfParts>
  <Company>P R 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奋力新开局</dc:title>
  <dc:creator>x</dc:creator>
  <cp:lastModifiedBy>x</cp:lastModifiedBy>
  <cp:revision>1</cp:revision>
  <dcterms:created xsi:type="dcterms:W3CDTF">2023-07-21T04:12:50Z</dcterms:created>
  <dcterms:modified xsi:type="dcterms:W3CDTF">2023-07-21T04:28:20Z</dcterms:modified>
</cp:coreProperties>
</file>