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102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59" y="2166364"/>
            <a:ext cx="11471565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150" baseline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96250"/>
            <a:ext cx="9144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zh-CN" altLang="en-US" smtClean="0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C2772-289C-4954-B4AB-958FCBE31CD6}" type="datetimeFigureOut">
              <a:rPr lang="zh-CN" altLang="en-US" smtClean="0"/>
              <a:t>2023/7/21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DDA8E-A2D0-4C7E-96C9-7533F038F1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08179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C2772-289C-4954-B4AB-958FCBE31CD6}" type="datetimeFigureOut">
              <a:rPr lang="zh-CN" altLang="en-US" smtClean="0"/>
              <a:t>2023/7/21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DDA8E-A2D0-4C7E-96C9-7533F038F1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88495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019312" y="0"/>
            <a:ext cx="27432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0624" y="274638"/>
            <a:ext cx="2402380" cy="589756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274638"/>
            <a:ext cx="7973291" cy="5897562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2854"/>
            <a:ext cx="2743196" cy="365125"/>
          </a:xfrm>
        </p:spPr>
        <p:txBody>
          <a:bodyPr/>
          <a:lstStyle/>
          <a:p>
            <a:fld id="{4EEC2772-289C-4954-B4AB-958FCBE31CD6}" type="datetimeFigureOut">
              <a:rPr lang="zh-CN" altLang="en-US" smtClean="0"/>
              <a:t>2023/7/21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76135" y="6422854"/>
            <a:ext cx="4279669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3048" y="6422854"/>
            <a:ext cx="879759" cy="365125"/>
          </a:xfrm>
        </p:spPr>
        <p:txBody>
          <a:bodyPr/>
          <a:lstStyle/>
          <a:p>
            <a:fld id="{8A8DDA8E-A2D0-4C7E-96C9-7533F038F1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0327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C2772-289C-4954-B4AB-958FCBE31CD6}" type="datetimeFigureOut">
              <a:rPr lang="zh-CN" altLang="en-US" smtClean="0"/>
              <a:t>2023/7/21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DDA8E-A2D0-4C7E-96C9-7533F038F1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36581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191" y="2208879"/>
            <a:ext cx="105156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150" baseline="0">
                <a:solidFill>
                  <a:schemeClr val="bg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3191" y="4010334"/>
            <a:ext cx="105156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EEC2772-289C-4954-B4AB-958FCBE31CD6}" type="datetimeFigureOut">
              <a:rPr lang="zh-CN" altLang="en-US" smtClean="0"/>
              <a:t>2023/7/21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A8DDA8E-A2D0-4C7E-96C9-7533F038F1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74360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5344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0391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C2772-289C-4954-B4AB-958FCBE31CD6}" type="datetimeFigureOut">
              <a:rPr lang="zh-CN" altLang="en-US" smtClean="0"/>
              <a:t>2023/7/21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DDA8E-A2D0-4C7E-96C9-7533F038F1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1033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7008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7008" y="2656566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1230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1230" y="2656564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C2772-289C-4954-B4AB-958FCBE31CD6}" type="datetimeFigureOut">
              <a:rPr lang="zh-CN" altLang="en-US" smtClean="0"/>
              <a:t>2023/7/21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DDA8E-A2D0-4C7E-96C9-7533F038F1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6314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C2772-289C-4954-B4AB-958FCBE31CD6}" type="datetimeFigureOut">
              <a:rPr lang="zh-CN" altLang="en-US" smtClean="0"/>
              <a:t>2023/7/21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DDA8E-A2D0-4C7E-96C9-7533F038F1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25137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C2772-289C-4954-B4AB-958FCBE31CD6}" type="datetimeFigureOut">
              <a:rPr lang="zh-CN" altLang="en-US" smtClean="0"/>
              <a:t>2023/7/21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DDA8E-A2D0-4C7E-96C9-7533F038F1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20471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7008" y="2120054"/>
            <a:ext cx="6126480" cy="4114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89023" y="2147486"/>
            <a:ext cx="320040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C2772-289C-4954-B4AB-958FCBE31CD6}" type="datetimeFigureOut">
              <a:rPr lang="zh-CN" altLang="en-US" smtClean="0"/>
              <a:t>2023/7/21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DDA8E-A2D0-4C7E-96C9-7533F038F1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7237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0160" y="2211494"/>
            <a:ext cx="6126480" cy="393192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0688" y="2150621"/>
            <a:ext cx="320040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C2772-289C-4954-B4AB-958FCBE31CD6}" type="datetimeFigureOut">
              <a:rPr lang="zh-CN" altLang="en-US" smtClean="0"/>
              <a:t>2023/7/21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DDA8E-A2D0-4C7E-96C9-7533F038F1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0151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3" y="176109"/>
            <a:ext cx="12188952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2919" y="2011680"/>
            <a:ext cx="978408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2266" y="6422854"/>
            <a:ext cx="3000894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4EEC2772-289C-4954-B4AB-958FCBE31CD6}" type="datetimeFigureOut">
              <a:rPr lang="zh-CN" altLang="en-US" smtClean="0"/>
              <a:t>2023/7/21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96471" y="6422854"/>
            <a:ext cx="5044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8927" y="6422854"/>
            <a:ext cx="946264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8A8DDA8E-A2D0-4C7E-96C9-7533F038F1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563221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5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自贸港政策对海南的影响</a:t>
            </a:r>
            <a:endParaRPr lang="zh-CN" altLang="en-US" sz="5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929402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自贸港政策对海南的影响：促进了海南产业的转型、升级；促进海南自贸的发展；促进海南经济的发展；完全受中央监管支持、发展自贸行业阻力小；促进了海南贸易自由化、便利化；促进了海南投资自由化、便利化。国家在</a:t>
            </a:r>
            <a:r>
              <a:rPr lang="en-US" altLang="zh-CN" dirty="0" smtClean="0"/>
              <a:t>2021</a:t>
            </a:r>
            <a:r>
              <a:rPr lang="zh-CN" altLang="en-US" dirty="0" smtClean="0"/>
              <a:t>年</a:t>
            </a:r>
            <a:r>
              <a:rPr lang="en-US" altLang="zh-CN" dirty="0" smtClean="0"/>
              <a:t>6</a:t>
            </a:r>
            <a:r>
              <a:rPr lang="zh-CN" altLang="en-US" dirty="0" smtClean="0"/>
              <a:t>月</a:t>
            </a:r>
            <a:r>
              <a:rPr lang="en-US" altLang="zh-CN" dirty="0" smtClean="0"/>
              <a:t>10</a:t>
            </a:r>
            <a:r>
              <a:rPr lang="zh-CN" altLang="en-US" dirty="0" smtClean="0"/>
              <a:t>日正式出台</a:t>
            </a:r>
            <a:r>
              <a:rPr lang="en-US" altLang="zh-CN" dirty="0" smtClean="0"/>
              <a:t>《</a:t>
            </a:r>
            <a:r>
              <a:rPr lang="zh-CN" altLang="en-US" dirty="0" smtClean="0"/>
              <a:t>海南自由贸易港法</a:t>
            </a:r>
            <a:r>
              <a:rPr lang="en-US" altLang="zh-CN" dirty="0" smtClean="0"/>
              <a:t>》</a:t>
            </a:r>
            <a:r>
              <a:rPr lang="zh-CN" altLang="en-US" dirty="0" smtClean="0"/>
              <a:t>，为海南自贸港建设提供了立法引领和法律保障。让海南自贸港的管理更规范，发展更科学。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5279205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带状">
  <a:themeElements>
    <a:clrScheme name="带状">
      <a:dk1>
        <a:srgbClr val="2C2C2C"/>
      </a:dk1>
      <a:lt1>
        <a:srgbClr val="FFFFFF"/>
      </a:lt1>
      <a:dk2>
        <a:srgbClr val="099BDD"/>
      </a:dk2>
      <a:lt2>
        <a:srgbClr val="F2F2F2"/>
      </a:lt2>
      <a:accent1>
        <a:srgbClr val="FFC000"/>
      </a:accent1>
      <a:accent2>
        <a:srgbClr val="A5D028"/>
      </a:accent2>
      <a:accent3>
        <a:srgbClr val="08CC78"/>
      </a:accent3>
      <a:accent4>
        <a:srgbClr val="F24099"/>
      </a:accent4>
      <a:accent5>
        <a:srgbClr val="828288"/>
      </a:accent5>
      <a:accent6>
        <a:srgbClr val="F56617"/>
      </a:accent6>
      <a:hlink>
        <a:srgbClr val="005DBA"/>
      </a:hlink>
      <a:folHlink>
        <a:srgbClr val="6C606A"/>
      </a:folHlink>
    </a:clrScheme>
    <a:fontScheme name="带状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带状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9792607F-9579-4224-82FF-9C88C3E1E5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TM03090430[[fn=带状]]</Template>
  <TotalTime>3</TotalTime>
  <Words>116</Words>
  <Application>Microsoft Office PowerPoint</Application>
  <PresentationFormat>宽屏</PresentationFormat>
  <Paragraphs>2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6" baseType="lpstr">
      <vt:lpstr>宋体</vt:lpstr>
      <vt:lpstr>Corbel</vt:lpstr>
      <vt:lpstr>Wingdings</vt:lpstr>
      <vt:lpstr>带状</vt:lpstr>
      <vt:lpstr>自贸港政策对海南的影响</vt:lpstr>
      <vt:lpstr>PowerPoint 演示文稿</vt:lpstr>
    </vt:vector>
  </TitlesOfParts>
  <Company>P R 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自贸港政策对海南的影响</dc:title>
  <dc:creator>x</dc:creator>
  <cp:lastModifiedBy>x</cp:lastModifiedBy>
  <cp:revision>1</cp:revision>
  <dcterms:created xsi:type="dcterms:W3CDTF">2023-07-21T04:31:46Z</dcterms:created>
  <dcterms:modified xsi:type="dcterms:W3CDTF">2023-07-21T04:35:27Z</dcterms:modified>
</cp:coreProperties>
</file>