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10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817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8849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0327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3658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74360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033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6314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513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2047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237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0151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6322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自贸港政策对海南的影响</a:t>
            </a:r>
            <a:endParaRPr lang="zh-CN" altLang="en-US" sz="5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2940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自贸港政策对海南的影响：促进了海南产业的转型、升级；促进海南自贸的发展；促进海南经济的发展；完全受中央监管支持、发展自贸行业阻力小；促进了海南贸易自由化、便利化；促进了海南投资自由化、便利化。国家在</a:t>
            </a:r>
            <a:r>
              <a:rPr lang="en-US" altLang="zh-CN" dirty="0" smtClean="0"/>
              <a:t>2021</a:t>
            </a:r>
            <a:r>
              <a:rPr lang="zh-CN" altLang="en-US" dirty="0" smtClean="0"/>
              <a:t>年</a:t>
            </a:r>
            <a:r>
              <a:rPr lang="en-US" altLang="zh-CN" dirty="0" smtClean="0"/>
              <a:t>6</a:t>
            </a:r>
            <a:r>
              <a:rPr lang="zh-CN" altLang="en-US" dirty="0" smtClean="0"/>
              <a:t>月</a:t>
            </a:r>
            <a:r>
              <a:rPr lang="en-US" altLang="zh-CN" dirty="0" smtClean="0"/>
              <a:t>10</a:t>
            </a:r>
            <a:r>
              <a:rPr lang="zh-CN" altLang="en-US" dirty="0" smtClean="0"/>
              <a:t>日正式出台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海南自由贸易港法</a:t>
            </a:r>
            <a:r>
              <a:rPr lang="en-US" altLang="zh-CN" dirty="0" smtClean="0"/>
              <a:t>》</a:t>
            </a:r>
            <a:r>
              <a:rPr lang="zh-CN" altLang="en-US" dirty="0" smtClean="0"/>
              <a:t>，为海南自贸港建设提供了立法引领和法律保障。让海南自贸港的管理更规范，发展更科学。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27920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带状">
  <a:themeElements>
    <a:clrScheme name="带状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带状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带状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TM03090430[[fn=带状]]</Template>
  <TotalTime>3</TotalTime>
  <Words>116</Words>
  <Application>Microsoft Office PowerPoint</Application>
  <PresentationFormat>宽屏</PresentationFormat>
  <Paragraphs>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宋体</vt:lpstr>
      <vt:lpstr>Corbel</vt:lpstr>
      <vt:lpstr>Wingdings</vt:lpstr>
      <vt:lpstr>带状</vt:lpstr>
      <vt:lpstr>自贸港政策对海南的影响</vt:lpstr>
      <vt:lpstr>PowerPoint 演示文稿</vt:lpstr>
    </vt:vector>
  </TitlesOfParts>
  <Company>P R 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自贸港政策对海南的影响</dc:title>
  <dc:creator>x</dc:creator>
  <cp:lastModifiedBy>x</cp:lastModifiedBy>
  <cp:revision>1</cp:revision>
  <dcterms:created xsi:type="dcterms:W3CDTF">2023-07-21T04:31:46Z</dcterms:created>
  <dcterms:modified xsi:type="dcterms:W3CDTF">2023-07-21T04:38:37Z</dcterms:modified>
</cp:coreProperties>
</file>