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0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637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52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10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947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2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78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844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37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300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01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974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C310-0B2F-4269-92E7-4A6356A3A91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CD445-1F17-4504-B750-2439529B9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051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校园建设</a:t>
            </a:r>
            <a:endParaRPr lang="zh-CN" altLang="en-US" sz="5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74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zh-CN" altLang="en-US" dirty="0" smtClean="0"/>
              <a:t>田径场建设</a:t>
            </a:r>
            <a:endParaRPr lang="en-US" altLang="zh-CN" dirty="0" smtClean="0"/>
          </a:p>
          <a:p>
            <a:r>
              <a:rPr lang="zh-CN" altLang="en-US" dirty="0" smtClean="0">
                <a:hlinkClick r:id="rId2" action="ppaction://hlinksldjump"/>
              </a:rPr>
              <a:t>体育馆建设</a:t>
            </a:r>
            <a:endParaRPr lang="en-US" altLang="zh-CN" dirty="0" smtClean="0"/>
          </a:p>
          <a:p>
            <a:r>
              <a:rPr lang="zh-CN" altLang="en-US" dirty="0" smtClean="0"/>
              <a:t>宿舍楼建设</a:t>
            </a:r>
            <a:endParaRPr lang="en-US" altLang="zh-CN" dirty="0" smtClean="0"/>
          </a:p>
          <a:p>
            <a:r>
              <a:rPr lang="zh-CN" altLang="en-US" dirty="0" smtClean="0"/>
              <a:t>图书楼建设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92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教育楼占地面积为</a:t>
            </a:r>
            <a:r>
              <a:rPr lang="en-US" altLang="zh-CN" dirty="0" smtClean="0"/>
              <a:t>2000</a:t>
            </a:r>
            <a:r>
              <a:rPr lang="zh-CN" altLang="en-US" dirty="0" smtClean="0"/>
              <a:t>平方米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1440000" cy="900000"/>
          </a:xfrm>
        </p:spPr>
      </p:pic>
    </p:spTree>
    <p:extLst>
      <p:ext uri="{BB962C8B-B14F-4D97-AF65-F5344CB8AC3E}">
        <p14:creationId xmlns:p14="http://schemas.microsoft.com/office/powerpoint/2010/main" val="786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>
            <a:scene3d>
              <a:camera prst="orthographicFront">
                <a:rot lat="0" lon="120000" rev="0"/>
              </a:camera>
              <a:lightRig rig="threePt" dir="t"/>
            </a:scene3d>
          </a:bodyPr>
          <a:lstStyle/>
          <a:p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718386" y="2805289"/>
            <a:ext cx="92640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120000" rev="0"/>
              </a:camera>
              <a:lightRig rig="threePt" dir="t"/>
            </a:scene3d>
          </a:bodyPr>
          <a:lstStyle/>
          <a:p>
            <a:r>
              <a:rPr lang="zh-CN" altLang="en-US" sz="5400" dirty="0" smtClean="0"/>
              <a:t>体育楼占地面积为</a:t>
            </a:r>
            <a:r>
              <a:rPr lang="en-US" altLang="zh-CN" sz="5400" dirty="0" smtClean="0"/>
              <a:t>2000</a:t>
            </a:r>
            <a:r>
              <a:rPr lang="zh-CN" altLang="en-US" sz="5400" dirty="0" smtClean="0"/>
              <a:t>平方米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90458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28</Words>
  <Application>Microsoft Office PowerPoint</Application>
  <PresentationFormat>宽屏</PresentationFormat>
  <Paragraphs>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黑体</vt:lpstr>
      <vt:lpstr>Arial</vt:lpstr>
      <vt:lpstr>Office 主题​​</vt:lpstr>
      <vt:lpstr>校园建设</vt:lpstr>
      <vt:lpstr>PowerPoint 演示文稿</vt:lpstr>
      <vt:lpstr>教育楼占地面积为2000平方米</vt:lpstr>
      <vt:lpstr>PowerPoint 演示文稿</vt:lpstr>
    </vt:vector>
  </TitlesOfParts>
  <Company>P R 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校园建设</dc:title>
  <dc:creator>x</dc:creator>
  <cp:lastModifiedBy>x</cp:lastModifiedBy>
  <cp:revision>3</cp:revision>
  <dcterms:created xsi:type="dcterms:W3CDTF">2023-07-21T04:28:44Z</dcterms:created>
  <dcterms:modified xsi:type="dcterms:W3CDTF">2023-07-21T05:03:26Z</dcterms:modified>
</cp:coreProperties>
</file>